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02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%20Snse%20Y7and%208%20Bk1%20Link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28604" y="285719"/>
          <a:ext cx="6096003" cy="8626613"/>
        </p:xfrm>
        <a:graphic>
          <a:graphicData uri="http://schemas.openxmlformats.org/presentationml/2006/ole">
            <p:oleObj spid="_x0000_s1026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D:\Merry Xmas From Rachel\Maths Resources\Figure it Out Series\Num Snse Y7and 8 Bk1 Link.pdf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fisher</dc:creator>
  <cp:lastModifiedBy>laura fisher</cp:lastModifiedBy>
  <cp:revision>1</cp:revision>
  <dcterms:created xsi:type="dcterms:W3CDTF">2010-04-21T19:58:19Z</dcterms:created>
  <dcterms:modified xsi:type="dcterms:W3CDTF">2010-04-21T19:59:03Z</dcterms:modified>
</cp:coreProperties>
</file>